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</p:sldIdLst>
  <p:sldSz cx="10691813" cy="11160125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83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1" clrIdx="0">
    <p:extLst>
      <p:ext uri="{19B8F6BF-5375-455C-9EA6-DF929625EA0E}">
        <p15:presenceInfo xmlns:p15="http://schemas.microsoft.com/office/powerpoint/2012/main" userId="Auth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876" autoAdjust="0"/>
  </p:normalViewPr>
  <p:slideViewPr>
    <p:cSldViewPr snapToGrid="0" showGuides="1">
      <p:cViewPr varScale="1">
        <p:scale>
          <a:sx n="61" d="100"/>
          <a:sy n="61" d="100"/>
        </p:scale>
        <p:origin x="1805" y="58"/>
      </p:cViewPr>
      <p:guideLst>
        <p:guide orient="horz" pos="3583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8" d="100"/>
        <a:sy n="11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826438"/>
            <a:ext cx="9088041" cy="3885377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5861650"/>
            <a:ext cx="8018860" cy="2694446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6B98-7ADD-4A2B-968A-C50983216AEE}" type="datetimeFigureOut">
              <a:rPr lang="en-US" smtClean="0"/>
              <a:t>10/7/2022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6FD-938A-4E5E-AECE-7FF2837C4B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16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6B98-7ADD-4A2B-968A-C50983216AEE}" type="datetimeFigureOut">
              <a:rPr lang="en-US" smtClean="0"/>
              <a:t>10/7/2022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6FD-938A-4E5E-AECE-7FF2837C4B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915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594173"/>
            <a:ext cx="2305422" cy="945769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594173"/>
            <a:ext cx="6782619" cy="945769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6B98-7ADD-4A2B-968A-C50983216AEE}" type="datetimeFigureOut">
              <a:rPr lang="en-US" smtClean="0"/>
              <a:t>10/7/2022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6FD-938A-4E5E-AECE-7FF2837C4B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984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6B98-7ADD-4A2B-968A-C50983216AEE}" type="datetimeFigureOut">
              <a:rPr lang="en-US" smtClean="0"/>
              <a:t>10/7/2022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6FD-938A-4E5E-AECE-7FF2837C4B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845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2782285"/>
            <a:ext cx="9221689" cy="4642301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7468503"/>
            <a:ext cx="9221689" cy="244127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6B98-7ADD-4A2B-968A-C50983216AEE}" type="datetimeFigureOut">
              <a:rPr lang="en-US" smtClean="0"/>
              <a:t>10/7/2022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6FD-938A-4E5E-AECE-7FF2837C4B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950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970867"/>
            <a:ext cx="4544021" cy="708099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970867"/>
            <a:ext cx="4544021" cy="708099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6B98-7ADD-4A2B-968A-C50983216AEE}" type="datetimeFigureOut">
              <a:rPr lang="en-US" smtClean="0"/>
              <a:t>10/7/2022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6FD-938A-4E5E-AECE-7FF2837C4B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015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94176"/>
            <a:ext cx="9221689" cy="215710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2735782"/>
            <a:ext cx="4523137" cy="1340764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4076545"/>
            <a:ext cx="4523137" cy="599598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2735782"/>
            <a:ext cx="4545413" cy="1340764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4076545"/>
            <a:ext cx="4545413" cy="599598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6B98-7ADD-4A2B-968A-C50983216AEE}" type="datetimeFigureOut">
              <a:rPr lang="en-US" smtClean="0"/>
              <a:t>10/7/2022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6FD-938A-4E5E-AECE-7FF2837C4B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914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6B98-7ADD-4A2B-968A-C50983216AEE}" type="datetimeFigureOut">
              <a:rPr lang="en-US" smtClean="0"/>
              <a:t>10/7/2022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6FD-938A-4E5E-AECE-7FF2837C4B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898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6B98-7ADD-4A2B-968A-C50983216AEE}" type="datetimeFigureOut">
              <a:rPr lang="en-US" smtClean="0"/>
              <a:t>10/7/2022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6FD-938A-4E5E-AECE-7FF2837C4B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23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744008"/>
            <a:ext cx="3448388" cy="2604029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606854"/>
            <a:ext cx="5412730" cy="7930922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3348037"/>
            <a:ext cx="3448388" cy="6202654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6B98-7ADD-4A2B-968A-C50983216AEE}" type="datetimeFigureOut">
              <a:rPr lang="en-US" smtClean="0"/>
              <a:t>10/7/2022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6FD-938A-4E5E-AECE-7FF2837C4B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744008"/>
            <a:ext cx="3448388" cy="2604029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606854"/>
            <a:ext cx="5412730" cy="7930922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3348037"/>
            <a:ext cx="3448388" cy="6202654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6B98-7ADD-4A2B-968A-C50983216AEE}" type="datetimeFigureOut">
              <a:rPr lang="en-US" smtClean="0"/>
              <a:t>10/7/2022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6FD-938A-4E5E-AECE-7FF2837C4B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33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594176"/>
            <a:ext cx="9221689" cy="2157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970867"/>
            <a:ext cx="9221689" cy="70809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0343785"/>
            <a:ext cx="2405658" cy="5941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66B98-7ADD-4A2B-968A-C50983216AEE}" type="datetimeFigureOut">
              <a:rPr lang="en-US" smtClean="0"/>
              <a:t>10/7/2022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0343785"/>
            <a:ext cx="3608487" cy="5941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0343785"/>
            <a:ext cx="2405658" cy="5941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4E6FD-938A-4E5E-AECE-7FF2837C4B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723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テキスト ボックス 81"/>
          <p:cNvSpPr txBox="1"/>
          <p:nvPr/>
        </p:nvSpPr>
        <p:spPr>
          <a:xfrm>
            <a:off x="2756587" y="10379524"/>
            <a:ext cx="60805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dirty="0"/>
              <a:t>PQQ</a:t>
            </a:r>
            <a:r>
              <a:rPr lang="ja-JP" altLang="en-US" sz="3200" b="1" dirty="0"/>
              <a:t>による脂肪減少の分子機構</a:t>
            </a:r>
            <a:endParaRPr lang="en-US" sz="3200" b="1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B255ABB-B7C6-4BD9-9CD0-85B02CAAEE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406" y="195826"/>
            <a:ext cx="9525000" cy="8324850"/>
          </a:xfrm>
          <a:prstGeom prst="rect">
            <a:avLst/>
          </a:prstGeom>
        </p:spPr>
      </p:pic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43735D69-4474-47EA-9588-C5017AA338A2}"/>
              </a:ext>
            </a:extLst>
          </p:cNvPr>
          <p:cNvSpPr txBox="1"/>
          <p:nvPr/>
        </p:nvSpPr>
        <p:spPr>
          <a:xfrm>
            <a:off x="395042" y="8988435"/>
            <a:ext cx="990172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464646"/>
                </a:solidFill>
                <a:latin typeface="source sans pro" panose="020B0604020202020204" pitchFamily="34" charset="0"/>
              </a:rPr>
              <a:t>“</a:t>
            </a:r>
            <a:r>
              <a:rPr lang="en-US" b="0" i="0" dirty="0">
                <a:solidFill>
                  <a:srgbClr val="464646"/>
                </a:solidFill>
                <a:effectLst/>
                <a:latin typeface="source sans pro" panose="020B0604020202020204" pitchFamily="34" charset="0"/>
              </a:rPr>
              <a:t>Proposed molecular mechanism of PQQ action in reducing fat accumulation” </a:t>
            </a:r>
          </a:p>
          <a:p>
            <a:r>
              <a:rPr lang="en-US" b="0" i="0">
                <a:solidFill>
                  <a:srgbClr val="464646"/>
                </a:solidFill>
                <a:effectLst/>
                <a:latin typeface="source sans pro" panose="020B0604020202020204" pitchFamily="34" charset="0"/>
              </a:rPr>
              <a:t>Mohamad </a:t>
            </a:r>
            <a:r>
              <a:rPr lang="en-US" b="0" i="0" dirty="0">
                <a:solidFill>
                  <a:srgbClr val="464646"/>
                </a:solidFill>
                <a:effectLst/>
                <a:latin typeface="source sans pro" panose="020B0604020202020204" pitchFamily="34" charset="0"/>
              </a:rPr>
              <a:t>Ishak et al., ACS Food Sci. Technol. 2021, 1, 10, 1979–1989、Figure 6</a:t>
            </a:r>
            <a:r>
              <a:rPr lang="ja-JP" altLang="en-US" b="0" i="0" dirty="0">
                <a:solidFill>
                  <a:srgbClr val="464646"/>
                </a:solidFill>
                <a:effectLst/>
                <a:latin typeface="source sans pro" panose="020B0604020202020204" pitchFamily="34" charset="0"/>
              </a:rPr>
              <a:t>を転載．</a:t>
            </a:r>
            <a:r>
              <a:rPr lang="en-US" altLang="ja-JP" b="0" i="0" dirty="0">
                <a:solidFill>
                  <a:srgbClr val="464646"/>
                </a:solidFill>
                <a:effectLst/>
                <a:latin typeface="source sans pro" panose="020B0604020202020204" pitchFamily="34" charset="0"/>
              </a:rPr>
              <a:t>©2021 </a:t>
            </a:r>
            <a:r>
              <a:rPr lang="en-US" b="0" i="0" dirty="0">
                <a:solidFill>
                  <a:srgbClr val="464646"/>
                </a:solidFill>
                <a:effectLst/>
                <a:latin typeface="source sans pro" panose="020B0604020202020204" pitchFamily="34" charset="0"/>
              </a:rPr>
              <a:t>The Authors. Licensed under CC BY-NC-ND 4.0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944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2270</TotalTime>
  <Words>54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source sans pro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モハマドイシャク ヌルシャフィカ</dc:creator>
  <cp:lastModifiedBy>池本 一人</cp:lastModifiedBy>
  <cp:revision>151</cp:revision>
  <cp:lastPrinted>2021-05-06T04:11:07Z</cp:lastPrinted>
  <dcterms:created xsi:type="dcterms:W3CDTF">2021-05-06T00:57:22Z</dcterms:created>
  <dcterms:modified xsi:type="dcterms:W3CDTF">2022-10-07T01:35:17Z</dcterms:modified>
</cp:coreProperties>
</file>